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277561E-1E26-4D20-A516-0B74892E742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807B0A-5302-440D-8FDD-A2F040574D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F5A8EC9-2AD2-440E-BC06-F1DC5775BB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C36ED0A-6E90-404A-849F-25BF5CE5DF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32C66AF-8E68-4B70-B97B-BB6659F9283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90F938-5BDD-415A-A429-3779E9217E4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9FD28FD-73D5-4E02-B1C7-58C988E2BB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C828F1-CD92-4632-AA4C-CEBB0BBFBD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69A1797-E732-42CA-842E-F6B52BFBD82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5DC3AEA-C2E5-47DC-B2E3-5DB504D5394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C8D2E8-DE63-4344-91F3-C6A9C34CB07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9D5A31-CDDA-4118-A28B-E667FE3A25C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CE85F2B-4FFA-4FFE-84BC-F58F4FCD80E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000000"/>
                </a:solidFill>
                <a:latin typeface="Nimbus Mono PS"/>
              </a:rPr>
              <a:t>Instructions Suck;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Nimbus Mono PS"/>
              </a:rPr>
              <a:t>Connections -&gt; Better</a:t>
            </a:r>
            <a:endParaRPr b="0" lang="en-US" sz="3200" spc="-1" strike="noStrike">
              <a:solidFill>
                <a:srgbClr val="000000"/>
              </a:solidFill>
              <a:latin typeface="Nimbus Mono P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7772400" y="1371600"/>
            <a:ext cx="1846800" cy="251460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Turing Machines Suck Ass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/>
          </a:bodyPr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two hard to understand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powerful only when vvveeeerrrryyy fast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boring symbol re-organizer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had to jank the math to make it work gud</a:t>
            </a: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wordcel only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7935840" y="2449440"/>
            <a:ext cx="1436760" cy="143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4800600" y="914400"/>
            <a:ext cx="5279400" cy="5279400"/>
          </a:xfrm>
          <a:prstGeom prst="rect">
            <a:avLst/>
          </a:prstGeom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People understand connections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345600" indent="-2592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Do all people feel like this? (I don’t know, I just work here)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Electrical Schematics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Social Relationships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Railroads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Networks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Graphs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Category Theory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91200" indent="-2592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FPGAs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3517200" y="3836880"/>
            <a:ext cx="1969200" cy="1420920"/>
          </a:xfrm>
          <a:prstGeom prst="rect">
            <a:avLst/>
          </a:prstGeom>
          <a:ln w="0">
            <a:noFill/>
          </a:ln>
        </p:spPr>
      </p:pic>
      <p:pic>
        <p:nvPicPr>
          <p:cNvPr id="50" name="" descr=""/>
          <p:cNvPicPr/>
          <p:nvPr/>
        </p:nvPicPr>
        <p:blipFill>
          <a:blip r:embed="rId3"/>
          <a:stretch/>
        </p:blipFill>
        <p:spPr>
          <a:xfrm>
            <a:off x="4114800" y="1828800"/>
            <a:ext cx="2136600" cy="1600200"/>
          </a:xfrm>
          <a:prstGeom prst="rect">
            <a:avLst/>
          </a:prstGeom>
          <a:ln w="0">
            <a:noFill/>
          </a:ln>
        </p:spPr>
      </p:pic>
      <p:pic>
        <p:nvPicPr>
          <p:cNvPr id="51" name="" descr=""/>
          <p:cNvPicPr/>
          <p:nvPr/>
        </p:nvPicPr>
        <p:blipFill>
          <a:blip r:embed="rId4"/>
          <a:stretch/>
        </p:blipFill>
        <p:spPr>
          <a:xfrm>
            <a:off x="7842600" y="3886200"/>
            <a:ext cx="2237400" cy="1783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What if we made the symbol re-organizer execute a network?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444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345600" indent="-2592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 program is a list of connections between nodes</a:t>
            </a:r>
            <a:br>
              <a:rPr sz="3200"/>
            </a:br>
            <a:br>
              <a:rPr sz="3200"/>
            </a:br>
            <a:br>
              <a:rPr sz="3200"/>
            </a:br>
            <a:br>
              <a:rPr sz="3200"/>
            </a:br>
            <a:br>
              <a:rPr sz="3200"/>
            </a:br>
            <a:br>
              <a:rPr sz="3200"/>
            </a:br>
            <a:br>
              <a:rPr sz="3200"/>
            </a:b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5600" indent="-2592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SHAPES (rotate them in your mind)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2971800" y="2971800"/>
            <a:ext cx="1600200" cy="228600"/>
          </a:xfrm>
          <a:prstGeom prst="rightArrow">
            <a:avLst>
              <a:gd name="adj1" fmla="val 42408"/>
              <a:gd name="adj2" fmla="val 91182"/>
            </a:avLst>
          </a:prstGeom>
          <a:solidFill>
            <a:srgbClr val="729fcf"/>
          </a:solidFill>
          <a:ln w="3672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rIns="108000" tIns="33840" bIns="3384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 flipH="1" flipV="1" rot="10809600">
            <a:off x="4572720" y="2970000"/>
            <a:ext cx="1143000" cy="6858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if &gt;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2971800" y="3429000"/>
            <a:ext cx="1600200" cy="228600"/>
          </a:xfrm>
          <a:prstGeom prst="rightArrow">
            <a:avLst>
              <a:gd name="adj1" fmla="val 42408"/>
              <a:gd name="adj2" fmla="val 91182"/>
            </a:avLst>
          </a:prstGeom>
          <a:solidFill>
            <a:srgbClr val="729fcf"/>
          </a:solidFill>
          <a:ln w="3672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rIns="108000" tIns="33840" bIns="3384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 flipH="1" flipV="1" rot="10809600">
            <a:off x="2054880" y="2743920"/>
            <a:ext cx="915480" cy="45792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 flipH="1" flipV="1" rot="10809600">
            <a:off x="2054880" y="3429720"/>
            <a:ext cx="915480" cy="45792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User input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2971800" y="2971800"/>
            <a:ext cx="1600200" cy="228600"/>
          </a:xfrm>
          <a:prstGeom prst="rightArrow">
            <a:avLst>
              <a:gd name="adj1" fmla="val 42408"/>
              <a:gd name="adj2" fmla="val 91182"/>
            </a:avLst>
          </a:prstGeom>
          <a:solidFill>
            <a:srgbClr val="729fcf"/>
          </a:solidFill>
          <a:ln w="3672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rIns="108000" tIns="33840" bIns="3384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2971800" y="3429360"/>
            <a:ext cx="1600200" cy="228600"/>
          </a:xfrm>
          <a:prstGeom prst="rightArrow">
            <a:avLst>
              <a:gd name="adj1" fmla="val 42408"/>
              <a:gd name="adj2" fmla="val 91182"/>
            </a:avLst>
          </a:prstGeom>
          <a:solidFill>
            <a:srgbClr val="729fcf"/>
          </a:solidFill>
          <a:ln w="3672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rIns="108000" tIns="33840" bIns="3384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 flipH="1" flipV="1" rot="10809600">
            <a:off x="7315200" y="3197880"/>
            <a:ext cx="915480" cy="45792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Ouch!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5715000" y="3200400"/>
            <a:ext cx="1600200" cy="228600"/>
          </a:xfrm>
          <a:prstGeom prst="rightArrow">
            <a:avLst>
              <a:gd name="adj1" fmla="val 42408"/>
              <a:gd name="adj2" fmla="val 91182"/>
            </a:avLst>
          </a:prstGeom>
          <a:solidFill>
            <a:srgbClr val="729fcf"/>
          </a:solidFill>
          <a:ln w="3672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rIns="108000" tIns="33840" bIns="3384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Lots of bad examples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 marL="241920" indent="-181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Javascript Promises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hard to read?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Nobody understands?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Looks like garbage?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41920" indent="-181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LabVIEW (sorrynotsorry)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no version control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spaghetti code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proprietary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41920" indent="-1814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Pure Data / Max/MSP (BANG!)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no version control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483840" indent="-1814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terrible ui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/>
          </a:bodyPr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Node RED (MQTT in general)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04800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terrible ui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04800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no version control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Microservices? (aws style)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04800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terrible ui probably who even knows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02400" indent="-2268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GPU? (on real hardware heh)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604800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who knows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604800" indent="-2268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Terrible UI (OpenGL)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 all you wordcels out there: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000"/>
          </a:bodyPr>
          <a:p>
            <a:pPr marL="354240" indent="-2656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GRAPHS ARE BETTER THAN LISTS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708480" indent="-2656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you can embed lists in graphs of course.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062720" indent="-23616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good luck with lists it sux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416960" indent="-17712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(/me says with a graph embedded in a list [that sucks in vc!])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708480" indent="-2656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Turing machines == List processor (boring)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708480" indent="-2656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network/schematic == Graph processor (fun!)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4240" indent="-2656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Once you have graphs, you just find the dependencies and ………………………………………………………….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SCHEDULING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7000"/>
          </a:bodyPr>
          <a:p>
            <a:pPr marL="289440" indent="-2170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You have to have 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8880" indent="-2170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It’s the thing that makes it work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868320" indent="-19296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You just schedule the graph nodes!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9440" indent="-2170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GUESS WHAT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8880" indent="-2170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We already have it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868320" indent="-19296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(wave’s at kernel process tree, libev, async, while(true), etc.)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9440" indent="-2170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So you just pipe all the *important* data between co-operating scheduled threads and everythings nice and accounted for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578880" indent="-2170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(you implicitly avoid dependencies and make all interfaces explicit wherever you are :3)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1"/>
          <a:stretch/>
        </p:blipFill>
        <p:spPr>
          <a:xfrm>
            <a:off x="5236560" y="914400"/>
            <a:ext cx="3907440" cy="213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AND THEN WE COULD GRAPH IT AGAIN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Readability good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The circle of life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Could code be readable?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Here we need a simple example to break down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Show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1371600" y="2195640"/>
            <a:ext cx="6855840" cy="30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let run () =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((let%lwt server =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Lwt_io.establish_server (Lwt_unix.ADDR_INET (Unix.inet_addr_any, 8765))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(fun (r, w) -&gt;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let buffer = Bytes.create (16 * 1024) 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   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copy_blocks buffer r w)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    </a:t>
            </a:r>
            <a:r>
              <a:rPr b="0" lang="en-US" sz="1800" spc="-1" strike="noStrike">
                <a:solidFill>
                  <a:srgbClr val="000000"/>
                </a:solidFill>
                <a:latin typeface="Nimbus Mono PS"/>
              </a:rPr>
              <a:t>Lwt.return server) : Lwt_io.server Lwt.t) |&gt; ignore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MONADS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MONAD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MONAD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MONAD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MONAD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Application>LibreOffice/7.5.0.3$Linux_X86_64 LibreOffice_project/50$Build-3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2023-03-01T17:36:54Z</dcterms:created>
  <dc:creator/>
  <dc:description/>
  <dc:language>en-US</dc:language>
  <cp:lastModifiedBy/>
  <dcterms:modified xsi:type="dcterms:W3CDTF">2023-03-02T09:52:43Z</dcterms:modified>
  <cp:revision>6</cp:revision>
  <dc:subject/>
  <dc:title/>
</cp:coreProperties>
</file>